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357" r:id="rId3"/>
    <p:sldId id="256" r:id="rId4"/>
    <p:sldId id="258" r:id="rId5"/>
    <p:sldId id="257" r:id="rId6"/>
    <p:sldId id="270" r:id="rId7"/>
    <p:sldId id="269" r:id="rId8"/>
    <p:sldId id="271" r:id="rId9"/>
    <p:sldId id="272" r:id="rId10"/>
    <p:sldId id="273" r:id="rId11"/>
    <p:sldId id="276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0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63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8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71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70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37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49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81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43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6853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8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7042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84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60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21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9599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3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E8C93A-FC12-491C-AA5F-761DAC8CB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643" y="484632"/>
            <a:ext cx="11508713" cy="5907024"/>
          </a:xfrm>
        </p:spPr>
      </p:sp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5" y="410178"/>
            <a:ext cx="11508712" cy="60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EE2DFE-1071-4B68-9126-AFE5BB3B0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26" y="252248"/>
            <a:ext cx="10159286" cy="5538953"/>
          </a:xfrm>
        </p:spPr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5400" dirty="0">
                <a:solidFill>
                  <a:srgbClr val="FF0000"/>
                </a:solidFill>
              </a:rPr>
              <a:t>PREGHIERA + FEDE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5FD1039C-F619-47BB-82C9-85A34AEB8A51}"/>
              </a:ext>
            </a:extLst>
          </p:cNvPr>
          <p:cNvSpPr/>
          <p:nvPr/>
        </p:nvSpPr>
        <p:spPr>
          <a:xfrm>
            <a:off x="6637282" y="1969786"/>
            <a:ext cx="1056290" cy="85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DC22F3-26D5-4F7F-86F2-CEF559DDEE3D}"/>
              </a:ext>
            </a:extLst>
          </p:cNvPr>
          <p:cNvSpPr txBox="1"/>
          <p:nvPr/>
        </p:nvSpPr>
        <p:spPr>
          <a:xfrm>
            <a:off x="7693572" y="1066798"/>
            <a:ext cx="3610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5400" dirty="0">
              <a:solidFill>
                <a:srgbClr val="FF0000"/>
              </a:solidFill>
            </a:endParaRPr>
          </a:p>
          <a:p>
            <a:r>
              <a:rPr lang="it-IT" sz="5400" dirty="0">
                <a:solidFill>
                  <a:srgbClr val="FF0000"/>
                </a:solidFill>
              </a:rPr>
              <a:t>MIRACOLO</a:t>
            </a:r>
          </a:p>
        </p:txBody>
      </p:sp>
    </p:spTree>
    <p:extLst>
      <p:ext uri="{BB962C8B-B14F-4D97-AF65-F5344CB8AC3E}">
        <p14:creationId xmlns:p14="http://schemas.microsoft.com/office/powerpoint/2010/main" val="371657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5" name="Rectangle 74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B581035-7F0E-44B1-B9B3-8A211D67B0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15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D55197-5C18-4E50-BD4D-8BF533F2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362" y="1213945"/>
            <a:ext cx="5229225" cy="4577256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Oggi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cosa</a:t>
            </a:r>
            <a:r>
              <a:rPr lang="en-US" sz="4800" dirty="0">
                <a:solidFill>
                  <a:srgbClr val="FF0000"/>
                </a:solidFill>
              </a:rPr>
              <a:t> ho </a:t>
            </a:r>
            <a:r>
              <a:rPr lang="en-US" sz="4800" dirty="0" err="1">
                <a:solidFill>
                  <a:srgbClr val="FF0000"/>
                </a:solidFill>
              </a:rPr>
              <a:t>capito</a:t>
            </a:r>
            <a:r>
              <a:rPr lang="en-US" sz="4800" dirty="0">
                <a:solidFill>
                  <a:srgbClr val="FF0000"/>
                </a:solidFill>
              </a:rPr>
              <a:t> da </a:t>
            </a:r>
            <a:r>
              <a:rPr lang="en-US" sz="4800" dirty="0" err="1">
                <a:solidFill>
                  <a:srgbClr val="FF0000"/>
                </a:solidFill>
              </a:rPr>
              <a:t>questo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brano</a:t>
            </a:r>
            <a:r>
              <a:rPr lang="en-US" sz="4800" dirty="0">
                <a:solidFill>
                  <a:srgbClr val="FF0000"/>
                </a:solidFill>
              </a:rPr>
              <a:t> del </a:t>
            </a:r>
            <a:r>
              <a:rPr lang="en-US" sz="4800" dirty="0" err="1">
                <a:solidFill>
                  <a:srgbClr val="FF0000"/>
                </a:solidFill>
              </a:rPr>
              <a:t>Vangelo</a:t>
            </a:r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25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40CADC-D6EB-4366-87B0-CC1934073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062" y="362607"/>
            <a:ext cx="8698349" cy="6085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Gloria al Padre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e al Figlio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e allo Spirito Santo.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Come era nel principio,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ora e sempre,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nei secoli dei secoli.</a:t>
            </a: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Amen.   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103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">
            <a:extLst>
              <a:ext uri="{FF2B5EF4-FFF2-40B4-BE49-F238E27FC236}">
                <a16:creationId xmlns:a16="http://schemas.microsoft.com/office/drawing/2014/main" id="{29EF3596-DF97-4605-88C4-E1D6634C1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4CF5AE-1525-458C-805A-277612287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75184BC4-A6A5-41B7-9463-51287F8C9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847CE477-1D61-4F65-A819-156F30645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168D70C-C0A3-4080-935A-4C7D34D1F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4BFE52DB-6074-4322-91A0-BA19AC653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5482A31-6AFE-4781-B3EC-26CF5A34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A2F5607A-50CD-401B-AA0D-375828CC2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2065C15-E60F-4857-877B-1F8235F9A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0515003-9E36-4383-852B-C467122CD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6809E31-CFB3-4460-A5B9-9B5D20C4D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A4181E6F-BF0F-40DF-B995-3E6E1D016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1ECCFEF-1B38-4DA5-BE12-61FC28057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F7B7547-12E7-424A-B8A2-836C862B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ED73F691-9932-4DF3-9C00-5FB99E59B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FC1D4D7C-DDA0-4901-B134-3A4F498A4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D667447-7CCB-4723-98DC-3B6243BB5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3205CA6A-75CC-441A-A983-276CC7243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97C5F7AB-65D8-48CC-ABE1-4E6FCC596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D2DE9CF-1915-4458-8504-23EE23C70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875539DD-1581-4269-9977-2AD4EC61A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F35F98A-A81D-4A28-B3EF-AA4CF8552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F4C3514-1560-4004-BACC-31CAF69A9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759492B1-819E-4D36-8684-DE6269CD9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6D37E5FF-AC11-4600-A1A7-5A79E8987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71BEA79E-EC3A-49E3-BF83-FD38146C2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628003CD-17C2-4EF6-9422-BCC831E6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1116C327-1D14-460A-A6E2-78987B149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BE5E6917-BBB5-46D6-A9EF-108A2A621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15AE5B56-D24B-45D6-B264-EFD2BCFDE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3F5649DF-34D2-42EB-AEA0-DB38895E7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908BA6A2-58E6-4EF1-B21C-C129AD44A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FF764234-DCC8-409D-9589-60BA5BEBD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672EDBF1-5836-45EE-ACAA-026F06E61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2EDE749-EE15-49ED-A703-EB5B8296F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ECAFA4A1-3EFA-41E8-8124-5BD1A7FD3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5FC977BF-3314-4C13-949F-F7005E49A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FFE293AA-EA29-496D-B73C-DD63AA5CE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555B5CF2-EB1C-4BAF-831C-F7563748F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6C35CEC0-2B0B-4B96-A85B-170DFCE73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4479BA0E-1F0F-44CC-B967-41E59E556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0EA2BA01-0538-42E6-94BA-FC5ADB2DE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03F7E47C-F027-4901-A6C8-390843EE3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28E1E440-AFF9-4333-83FE-EE96FF13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303A70BD-0FF2-440D-BE34-940EEC17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E9E7E43D-CEBC-4F5A-9849-06150C6F5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DB41515B-EB52-4FB6-9ED6-AFDF7598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325F3C87-07A2-4F10-AFAB-254EC057F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8A65FB10-C150-41C0-AE33-92EA10D2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87206993-1AA8-4179-B1AE-7486E1FA0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85A838BB-56EF-47B9-B613-2EC774731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E7A25950-F58D-4098-9824-C8518F323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3CD280DC-A611-4DAC-BC0C-070097BBE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88921E44-6C5B-4CD9-8347-604B039BA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311649F5-0FA2-4ED1-9C27-5EFF64007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F94683F6-FEDA-4D28-9E9F-557699D6A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EE045C80-5D28-4F64-9892-322DA1D23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8A19C9A-1B17-4C21-B2A5-7614B8951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5" y="1113282"/>
            <a:ext cx="5201086" cy="2396681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IL CIECO DI GERICO</a:t>
            </a:r>
          </a:p>
        </p:txBody>
      </p:sp>
      <p:sp useBgFill="1">
        <p:nvSpPr>
          <p:cNvPr id="83" name="Round Diagonal Corner Rectangle 6">
            <a:extLst>
              <a:ext uri="{FF2B5EF4-FFF2-40B4-BE49-F238E27FC236}">
                <a16:creationId xmlns:a16="http://schemas.microsoft.com/office/drawing/2014/main" id="{0F4BA0F2-1035-4F3D-B3FE-C551450E4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945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930C70-97F9-4810-817A-646664633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945" y="156331"/>
            <a:ext cx="4440555" cy="64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80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 cieco Bartimeo - Bibbia per bambini">
            <a:hlinkClick r:id="" action="ppaction://media"/>
            <a:extLst>
              <a:ext uri="{FF2B5EF4-FFF2-40B4-BE49-F238E27FC236}">
                <a16:creationId xmlns:a16="http://schemas.microsoft.com/office/drawing/2014/main" id="{0B66DCDC-8088-41A8-840F-5A9E1A7A16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339" y="141890"/>
            <a:ext cx="10531034" cy="5971801"/>
          </a:xfrm>
        </p:spPr>
      </p:pic>
    </p:spTree>
    <p:extLst>
      <p:ext uri="{BB962C8B-B14F-4D97-AF65-F5344CB8AC3E}">
        <p14:creationId xmlns:p14="http://schemas.microsoft.com/office/powerpoint/2010/main" val="32205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75935D-CE5A-4E8E-89C4-1FA78DCA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0"/>
            <a:ext cx="10887678" cy="6448097"/>
          </a:xfrm>
        </p:spPr>
        <p:txBody>
          <a:bodyPr>
            <a:normAutofit fontScale="92500"/>
          </a:bodyPr>
          <a:lstStyle/>
          <a:p>
            <a:pPr marL="0" indent="0" algn="just" latinLnBrk="1" hangingPunct="0">
              <a:lnSpc>
                <a:spcPct val="150000"/>
              </a:lnSpc>
              <a:spcBef>
                <a:spcPts val="1200"/>
              </a:spcBef>
              <a:spcAft>
                <a:spcPts val="1400"/>
              </a:spcAft>
              <a:buNone/>
            </a:pP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35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Mentre si avvicinava a Gerico, un cieco era seduto lungo la strada a mendicare.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36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Sentendo passare la gente, domandò che cosa accadesse. 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37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 annunciarono: </a:t>
            </a:r>
            <a:r>
              <a:rPr lang="it-IT" sz="2800" kern="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«Passa Gesù, il Nazareno!».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38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Allora gridò dicendo: </a:t>
            </a:r>
            <a:r>
              <a:rPr lang="it-IT" sz="2800" kern="1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«Gesù, figlio di Davide, abbi pietà di me!». 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39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Quelli che camminavano avanti lo rimproveravano perché tacesse; ma egli gridava ancora più forte: </a:t>
            </a:r>
            <a:r>
              <a:rPr lang="it-IT" sz="2800" kern="1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«Figlio di Davide, abbi pietà di me!». 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40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Gesù allora si fermò e ordinò che lo conducessero da lui. Quando fu vicino, gli domandò: 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41</a:t>
            </a:r>
            <a:r>
              <a:rPr lang="it-IT" sz="28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«Che cosa vuoi che io faccia per te?». 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Egli rispose: </a:t>
            </a:r>
            <a:r>
              <a:rPr lang="it-IT" sz="2800" kern="1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«Signore, che io veda di nuovo!». 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Gesù gli disse: </a:t>
            </a:r>
            <a:r>
              <a:rPr lang="it-IT" sz="28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«Abbi di nuovo la vista! La tua fede ti ha salvato»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</a:t>
            </a:r>
            <a:r>
              <a:rPr lang="it-IT" sz="2800" kern="15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43</a:t>
            </a:r>
            <a:r>
              <a:rPr lang="it-IT" sz="2800" kern="1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Subito ci vide di nuovo e cominciò a seguirlo glorificando Dio. E tutto il popolo, vedendo, diede lode a Dio.</a:t>
            </a:r>
            <a:endParaRPr lang="it-IT" sz="2800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240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DE30F2-3759-4B9C-ABFB-E1DA6C88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457200"/>
            <a:ext cx="10074166" cy="5334001"/>
          </a:xfrm>
        </p:spPr>
        <p:txBody>
          <a:bodyPr>
            <a:noAutofit/>
          </a:bodyPr>
          <a:lstStyle/>
          <a:p>
            <a:r>
              <a:rPr lang="it-IT" sz="5000" dirty="0">
                <a:solidFill>
                  <a:srgbClr val="FF0000"/>
                </a:solidFill>
              </a:rPr>
              <a:t>Chiudere gli occhi</a:t>
            </a:r>
          </a:p>
          <a:p>
            <a:r>
              <a:rPr lang="it-IT" sz="5000" dirty="0">
                <a:solidFill>
                  <a:srgbClr val="FF0000"/>
                </a:solidFill>
              </a:rPr>
              <a:t>Come Zaccheo il cieco vuole vedere Gesù</a:t>
            </a:r>
          </a:p>
          <a:p>
            <a:r>
              <a:rPr lang="it-IT" sz="5000" dirty="0">
                <a:solidFill>
                  <a:srgbClr val="FF0000"/>
                </a:solidFill>
              </a:rPr>
              <a:t>Spesso siamo anche noi ciechi e non ce ne accorgiamo</a:t>
            </a:r>
          </a:p>
        </p:txBody>
      </p:sp>
    </p:spTree>
    <p:extLst>
      <p:ext uri="{BB962C8B-B14F-4D97-AF65-F5344CB8AC3E}">
        <p14:creationId xmlns:p14="http://schemas.microsoft.com/office/powerpoint/2010/main" val="242280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4153C8-F5C3-41A3-A9DF-B45B773BB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359" y="2249487"/>
            <a:ext cx="8651052" cy="3541714"/>
          </a:xfrm>
        </p:spPr>
        <p:txBody>
          <a:bodyPr>
            <a:normAutofit/>
          </a:bodyPr>
          <a:lstStyle/>
          <a:p>
            <a:r>
              <a:rPr lang="it-IT" sz="9600" dirty="0">
                <a:solidFill>
                  <a:srgbClr val="FF0000"/>
                </a:solidFill>
              </a:rPr>
              <a:t>CIECO</a:t>
            </a:r>
          </a:p>
        </p:txBody>
      </p:sp>
    </p:spTree>
    <p:extLst>
      <p:ext uri="{BB962C8B-B14F-4D97-AF65-F5344CB8AC3E}">
        <p14:creationId xmlns:p14="http://schemas.microsoft.com/office/powerpoint/2010/main" val="177897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B3CF04-22A8-43B9-A919-FDD01CAD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841" y="2265252"/>
            <a:ext cx="8288446" cy="3541714"/>
          </a:xfrm>
        </p:spPr>
        <p:txBody>
          <a:bodyPr>
            <a:normAutofit/>
          </a:bodyPr>
          <a:lstStyle/>
          <a:p>
            <a:r>
              <a:rPr lang="it-IT" sz="8800" dirty="0">
                <a:solidFill>
                  <a:srgbClr val="FF0000"/>
                </a:solidFill>
              </a:rPr>
              <a:t>PREGHIERA</a:t>
            </a:r>
          </a:p>
        </p:txBody>
      </p:sp>
    </p:spTree>
    <p:extLst>
      <p:ext uri="{BB962C8B-B14F-4D97-AF65-F5344CB8AC3E}">
        <p14:creationId xmlns:p14="http://schemas.microsoft.com/office/powerpoint/2010/main" val="303746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8121D0-7596-4B52-95FD-3C50C5BC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59" y="662152"/>
            <a:ext cx="9565452" cy="5129049"/>
          </a:xfrm>
        </p:spPr>
        <p:txBody>
          <a:bodyPr>
            <a:no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Il cieco chiede a Gesù di avere la vista e questa è una preghiera</a:t>
            </a:r>
          </a:p>
          <a:p>
            <a:r>
              <a:rPr lang="it-IT" sz="4800" dirty="0">
                <a:solidFill>
                  <a:srgbClr val="FF0000"/>
                </a:solidFill>
              </a:rPr>
              <a:t>Questa richiesta presuppone che ci sia la </a:t>
            </a:r>
            <a:r>
              <a:rPr lang="it-IT" sz="6000" dirty="0">
                <a:solidFill>
                  <a:srgbClr val="002060"/>
                </a:solidFill>
              </a:rPr>
              <a:t>FEDE</a:t>
            </a:r>
          </a:p>
        </p:txBody>
      </p:sp>
    </p:spTree>
    <p:extLst>
      <p:ext uri="{BB962C8B-B14F-4D97-AF65-F5344CB8AC3E}">
        <p14:creationId xmlns:p14="http://schemas.microsoft.com/office/powerpoint/2010/main" val="354913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14B0EB-B872-4522-A490-1D9ADCFE4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317" y="2412123"/>
            <a:ext cx="9455094" cy="3379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9600" dirty="0">
                <a:solidFill>
                  <a:srgbClr val="FF0000"/>
                </a:solidFill>
              </a:rPr>
              <a:t> FEDE = FIDUCIA</a:t>
            </a:r>
          </a:p>
        </p:txBody>
      </p:sp>
    </p:spTree>
    <p:extLst>
      <p:ext uri="{BB962C8B-B14F-4D97-AF65-F5344CB8AC3E}">
        <p14:creationId xmlns:p14="http://schemas.microsoft.com/office/powerpoint/2010/main" val="3530001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409</TotalTime>
  <Words>261</Words>
  <Application>Microsoft Office PowerPoint</Application>
  <PresentationFormat>Widescreen</PresentationFormat>
  <Paragraphs>18</Paragraphs>
  <Slides>12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Tw Cen MT</vt:lpstr>
      <vt:lpstr>Wingdings 3</vt:lpstr>
      <vt:lpstr>Circuito</vt:lpstr>
      <vt:lpstr>Filo</vt:lpstr>
      <vt:lpstr>Presentazione standard di PowerPoint</vt:lpstr>
      <vt:lpstr>IL CIECO DI GERICO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CIECO DI GERICO</dc:title>
  <dc:creator>giancarlo quadri</dc:creator>
  <cp:lastModifiedBy>archy</cp:lastModifiedBy>
  <cp:revision>21</cp:revision>
  <dcterms:created xsi:type="dcterms:W3CDTF">2021-11-15T15:48:48Z</dcterms:created>
  <dcterms:modified xsi:type="dcterms:W3CDTF">2022-11-29T10:40:34Z</dcterms:modified>
</cp:coreProperties>
</file>